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3" autoAdjust="0"/>
    <p:restoredTop sz="94660"/>
  </p:normalViewPr>
  <p:slideViewPr>
    <p:cSldViewPr snapToGrid="0">
      <p:cViewPr varScale="1">
        <p:scale>
          <a:sx n="92" d="100"/>
          <a:sy n="92" d="100"/>
        </p:scale>
        <p:origin x="48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35743-F46F-9EFF-2907-80A4FFF455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782F9-44C5-D769-CDE8-94C2B8B787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97B51D-EA79-EB11-1B12-D9BDA729E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D7E3F-4D23-4EF7-AA3B-B59026CBD2C1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CA946-47C2-6CA2-0C4A-81FDA5214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97BDD-9012-6B57-2F6C-D805DFEBB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CD823-7368-4760-B2F3-15CE030AF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08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62F06-3533-2659-B1B8-9914B2542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F0243-152F-B567-DF2B-160314945E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3524EC-B6F2-6C35-989C-28D77522E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D7E3F-4D23-4EF7-AA3B-B59026CBD2C1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B87041-F717-7196-5D70-4ED8AAD56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C8D19-1E43-7403-29B2-CA6F35420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CD823-7368-4760-B2F3-15CE030AF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03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D6E6C-79D2-44D3-CCED-3F0B939DD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11B5E6-BDEA-2617-B4BF-7F524064D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F96B4-DA72-498A-0BCC-3A3DE7C59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D7E3F-4D23-4EF7-AA3B-B59026CBD2C1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8BD47-F303-D99C-EA23-FA1711B13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C698BE-B64B-A342-C550-1DABBAF8F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CD823-7368-4760-B2F3-15CE030AF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516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9581D-9F64-23F6-AC41-EBFE67D5D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D5CC8-7FF7-EB66-3D69-DFC6A12DB5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3A1CB3-0C06-3AF5-A6E4-8F382D9100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A0FC3-2C97-1BD3-600A-585E6806F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D7E3F-4D23-4EF7-AA3B-B59026CBD2C1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A2F42B-3C54-6417-F64C-136D0F2A4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6A16C-7436-FB2B-15C8-8717A76E1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CD823-7368-4760-B2F3-15CE030AF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17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C3C48-BBDE-2E89-9A4A-3997F12C0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40399F-7D30-05D6-B22E-E5F5C33F5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15347B-3983-849C-1777-31C762360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F2C637-5D6A-72AE-2828-53DD60EBE6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5D142-B79D-62CB-118D-13E3FB0028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ADB70-E86D-6555-5AF1-D9D8425EA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D7E3F-4D23-4EF7-AA3B-B59026CBD2C1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944CD1-A816-71CA-F2EE-3B13952C1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05C66A-C0D8-25CA-B582-AE6CCA208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CD823-7368-4760-B2F3-15CE030AF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569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51F22-0243-7DFF-667B-2B55062D5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306093-5431-2863-A7C0-AC6EC4F59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D7E3F-4D23-4EF7-AA3B-B59026CBD2C1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776C73-F537-53A7-505B-651A34447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4C9B1B-A5FA-124E-CE9E-8DE72B8A4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CD823-7368-4760-B2F3-15CE030AF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809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31A307-2FE9-06D0-C56B-83B9ADDEC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D7E3F-4D23-4EF7-AA3B-B59026CBD2C1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FE5920-80DC-4F77-44DF-7B9C69136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40B950-7689-9A2C-63B7-AB60C90B9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CD823-7368-4760-B2F3-15CE030AF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299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8D1C1-CF10-BD54-7898-B78B9496E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AC199-1323-0B1B-1C54-2C20C575F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78461-7AB6-079E-C2A5-94F98F7A91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AF4076-A89A-33BD-FC65-4018DAC35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D7E3F-4D23-4EF7-AA3B-B59026CBD2C1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2113F4-4500-4F01-F3F6-D0EDB3C19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FA895F-F3B4-E53A-569D-ACA1FD89A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CD823-7368-4760-B2F3-15CE030AF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744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6032A-CB4E-6F35-58D5-20CA39BD7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A42D83-BBCF-50DB-A8D2-0680A2C584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A7B4DB-4120-4020-1263-031CC028F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8203C3-43CE-B313-B95F-2AD76F9E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D7E3F-4D23-4EF7-AA3B-B59026CBD2C1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319B6A-2057-7849-4A20-4231C8DA3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A46F15-F5BF-02A4-E465-F3DF9183C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CD823-7368-4760-B2F3-15CE030AF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317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C036F-CF72-6050-0989-C6CF3C059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CDFD9B-629B-CE1C-6C0A-C94D8272A2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06E66-4D0A-EA18-F625-6806EC874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D7E3F-4D23-4EF7-AA3B-B59026CBD2C1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09E7A-6814-B3C4-8A5A-AEF520DD0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D2D147-C5E4-E35E-C013-1AC3670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CD823-7368-4760-B2F3-15CE030AF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974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6BA780-61A4-9710-C053-52EF8CD04F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CB2958-C802-73E4-B493-A8D29BFEE7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9DD79-E9AD-7165-C61E-72C4CAEBB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D7E3F-4D23-4EF7-AA3B-B59026CBD2C1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70824-AD6B-1978-2B75-50EC62B77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B8020-7612-6822-E9C5-258C673FF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CD823-7368-4760-B2F3-15CE030AF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700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0F40DB-21B3-E635-80DA-37CDEFDDD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50574B-6729-7291-DA6B-A79EA50163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D4C53-0F7D-F45C-E5C4-83599DF91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D7E3F-4D23-4EF7-AA3B-B59026CBD2C1}" type="datetimeFigureOut">
              <a:rPr lang="en-US" smtClean="0"/>
              <a:t>12/27/2023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48686-9369-BF2E-A6A1-79D1B480C5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A5B2C-24C1-22DF-8F4B-CD0B8F0E37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CD823-7368-4760-B2F3-15CE030AF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765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23ECE89-3729-D7FB-2B48-4905BEB74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https://crescentloom.com/game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3D3E63-3148-BA84-B729-10AD3759B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96130"/>
            <a:ext cx="4578939" cy="36663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6AC1F8-A814-2401-9963-D87F23547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8652" y="2096130"/>
            <a:ext cx="5007769" cy="3666317"/>
          </a:xfrm>
          <a:prstGeom prst="rect">
            <a:avLst/>
          </a:prstGeom>
        </p:spPr>
      </p:pic>
      <p:sp>
        <p:nvSpPr>
          <p:cNvPr id="10" name="Arrow: Up 9">
            <a:extLst>
              <a:ext uri="{FF2B5EF4-FFF2-40B4-BE49-F238E27FC236}">
                <a16:creationId xmlns:a16="http://schemas.microsoft.com/office/drawing/2014/main" id="{93C5C346-3426-2155-C36E-E57C94AAA60A}"/>
              </a:ext>
            </a:extLst>
          </p:cNvPr>
          <p:cNvSpPr/>
          <p:nvPr/>
        </p:nvSpPr>
        <p:spPr>
          <a:xfrm>
            <a:off x="2990850" y="5553075"/>
            <a:ext cx="676275" cy="1162050"/>
          </a:xfrm>
          <a:prstGeom prst="upArrow">
            <a:avLst/>
          </a:prstGeom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BFBF333B-F768-ED44-84C1-7E055017853D}"/>
              </a:ext>
            </a:extLst>
          </p:cNvPr>
          <p:cNvSpPr/>
          <p:nvPr/>
        </p:nvSpPr>
        <p:spPr>
          <a:xfrm>
            <a:off x="9004398" y="5248275"/>
            <a:ext cx="676275" cy="1162050"/>
          </a:xfrm>
          <a:prstGeom prst="upArrow">
            <a:avLst/>
          </a:prstGeom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95119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AD329-3032-19B4-E922-09F9FC518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 creature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F8EB69-00EC-0414-61D4-3BF94BCD3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8" y="2173842"/>
            <a:ext cx="4853743" cy="36004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79B8C0-024B-5A3D-C6F6-296634A9A6F1}"/>
              </a:ext>
            </a:extLst>
          </p:cNvPr>
          <p:cNvSpPr txBox="1"/>
          <p:nvPr/>
        </p:nvSpPr>
        <p:spPr>
          <a:xfrm>
            <a:off x="1657350" y="1747599"/>
            <a:ext cx="2069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 spine segments</a:t>
            </a:r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0EEC7B8E-C442-EF5E-01BF-166861EC4E2E}"/>
              </a:ext>
            </a:extLst>
          </p:cNvPr>
          <p:cNvSpPr/>
          <p:nvPr/>
        </p:nvSpPr>
        <p:spPr>
          <a:xfrm>
            <a:off x="1879698" y="5774292"/>
            <a:ext cx="492027" cy="962025"/>
          </a:xfrm>
          <a:prstGeom prst="upArrow">
            <a:avLst/>
          </a:prstGeom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1BB8AE-3298-63CE-D58F-291E8CFC9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471487"/>
            <a:ext cx="5282239" cy="30051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C1D1941-E2CE-F603-BB77-62646489967D}"/>
              </a:ext>
            </a:extLst>
          </p:cNvPr>
          <p:cNvSpPr txBox="1"/>
          <p:nvPr/>
        </p:nvSpPr>
        <p:spPr>
          <a:xfrm>
            <a:off x="7702477" y="1896421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 other body parts</a:t>
            </a:r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70D50968-4CEF-789A-8B6E-2DC89B780C08}"/>
              </a:ext>
            </a:extLst>
          </p:cNvPr>
          <p:cNvSpPr/>
          <p:nvPr/>
        </p:nvSpPr>
        <p:spPr>
          <a:xfrm>
            <a:off x="9747348" y="5682380"/>
            <a:ext cx="492027" cy="962025"/>
          </a:xfrm>
          <a:prstGeom prst="upArrow">
            <a:avLst/>
          </a:prstGeom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730658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FEEEC-0B3A-B695-3AFA-A013E25F1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muscles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D559CF-E71C-03D1-AF79-519CAEDC5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6" y="1584449"/>
            <a:ext cx="5411244" cy="39781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F6FE80-67B1-BA5F-119B-64C1C1A41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4881" y="1584449"/>
            <a:ext cx="5321185" cy="397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583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B2D39-9146-A3DC-9D99-57E075C97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 Brain and Add Neurons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23E5BE-F785-7F70-10C7-55D49D39D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065" y="1905000"/>
            <a:ext cx="4820200" cy="364807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9573EFE-3A62-0969-C5E9-559581620748}"/>
              </a:ext>
            </a:extLst>
          </p:cNvPr>
          <p:cNvCxnSpPr/>
          <p:nvPr/>
        </p:nvCxnSpPr>
        <p:spPr>
          <a:xfrm>
            <a:off x="1155940" y="2993366"/>
            <a:ext cx="1690777" cy="24154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7460E23-9140-A448-5F9A-03C9189EDB74}"/>
              </a:ext>
            </a:extLst>
          </p:cNvPr>
          <p:cNvSpPr txBox="1"/>
          <p:nvPr/>
        </p:nvSpPr>
        <p:spPr>
          <a:xfrm>
            <a:off x="57370" y="2808700"/>
            <a:ext cx="109857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Click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115A79-B730-D5C5-0CFC-22D89907488F}"/>
              </a:ext>
            </a:extLst>
          </p:cNvPr>
          <p:cNvSpPr txBox="1"/>
          <p:nvPr/>
        </p:nvSpPr>
        <p:spPr>
          <a:xfrm>
            <a:off x="2297432" y="4531107"/>
            <a:ext cx="936475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muscles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0298866-64A4-DEE0-C1A6-36C9D7E5FCB6}"/>
              </a:ext>
            </a:extLst>
          </p:cNvPr>
          <p:cNvCxnSpPr>
            <a:cxnSpLocks/>
          </p:cNvCxnSpPr>
          <p:nvPr/>
        </p:nvCxnSpPr>
        <p:spPr>
          <a:xfrm flipV="1">
            <a:off x="3137165" y="3883006"/>
            <a:ext cx="554940" cy="714873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044475A-85CE-8DFB-7EB3-F459AB7E0FF9}"/>
              </a:ext>
            </a:extLst>
          </p:cNvPr>
          <p:cNvSpPr txBox="1"/>
          <p:nvPr/>
        </p:nvSpPr>
        <p:spPr>
          <a:xfrm>
            <a:off x="3414635" y="5871844"/>
            <a:ext cx="953594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neurons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47320FD-1202-F101-ED85-7E97D6997C9F}"/>
              </a:ext>
            </a:extLst>
          </p:cNvPr>
          <p:cNvCxnSpPr>
            <a:cxnSpLocks/>
          </p:cNvCxnSpPr>
          <p:nvPr/>
        </p:nvCxnSpPr>
        <p:spPr>
          <a:xfrm flipH="1" flipV="1">
            <a:off x="2955984" y="5481767"/>
            <a:ext cx="520461" cy="39007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D3F6A88-F5DA-10E3-718F-4C128EC46A92}"/>
              </a:ext>
            </a:extLst>
          </p:cNvPr>
          <p:cNvCxnSpPr>
            <a:cxnSpLocks/>
          </p:cNvCxnSpPr>
          <p:nvPr/>
        </p:nvCxnSpPr>
        <p:spPr>
          <a:xfrm flipV="1">
            <a:off x="3548331" y="5445557"/>
            <a:ext cx="0" cy="42628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32D702E-13C8-E86A-4E39-4209839E7429}"/>
              </a:ext>
            </a:extLst>
          </p:cNvPr>
          <p:cNvCxnSpPr>
            <a:cxnSpLocks/>
          </p:cNvCxnSpPr>
          <p:nvPr/>
        </p:nvCxnSpPr>
        <p:spPr>
          <a:xfrm flipV="1">
            <a:off x="3994029" y="5481767"/>
            <a:ext cx="0" cy="42628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E869C7B-69E4-30CD-2431-EAABE13D779E}"/>
              </a:ext>
            </a:extLst>
          </p:cNvPr>
          <p:cNvCxnSpPr>
            <a:cxnSpLocks/>
          </p:cNvCxnSpPr>
          <p:nvPr/>
        </p:nvCxnSpPr>
        <p:spPr>
          <a:xfrm flipV="1">
            <a:off x="4368229" y="5445556"/>
            <a:ext cx="252653" cy="426288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B48195FE-D87D-914A-BB07-B1C0429C2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545" y="1932941"/>
            <a:ext cx="5445621" cy="374386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0B23F97-E203-CF14-7DBF-944E9446D3E9}"/>
              </a:ext>
            </a:extLst>
          </p:cNvPr>
          <p:cNvSpPr txBox="1"/>
          <p:nvPr/>
        </p:nvSpPr>
        <p:spPr>
          <a:xfrm>
            <a:off x="9236016" y="5846544"/>
            <a:ext cx="2034981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Connect</a:t>
            </a:r>
          </a:p>
          <a:p>
            <a:r>
              <a:rPr lang="en-US" dirty="0"/>
              <a:t>Neurons to muscles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4BAC219-E9E9-87D6-2ABF-2FE237549968}"/>
              </a:ext>
            </a:extLst>
          </p:cNvPr>
          <p:cNvCxnSpPr>
            <a:cxnSpLocks/>
          </p:cNvCxnSpPr>
          <p:nvPr/>
        </p:nvCxnSpPr>
        <p:spPr>
          <a:xfrm flipV="1">
            <a:off x="10834777" y="3194890"/>
            <a:ext cx="109268" cy="2724168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8307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961D811F-1BD8-6980-5920-058CA32CA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596" y="1787646"/>
            <a:ext cx="5391140" cy="41355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0B2390-1A02-F096-42E2-022C594C7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642" y="1787646"/>
            <a:ext cx="5533551" cy="40784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43BD0A-4B94-221E-2B31-963F26864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Excitatory and Inhibitory Connections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03AFFE-F8C7-B03D-8F94-2E8C359F8BDA}"/>
              </a:ext>
            </a:extLst>
          </p:cNvPr>
          <p:cNvSpPr txBox="1"/>
          <p:nvPr/>
        </p:nvSpPr>
        <p:spPr>
          <a:xfrm>
            <a:off x="2297432" y="4531107"/>
            <a:ext cx="1907382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Excitatory synapse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93C36A-8A2F-BD6C-1EFB-9FE001146D62}"/>
              </a:ext>
            </a:extLst>
          </p:cNvPr>
          <p:cNvSpPr txBox="1"/>
          <p:nvPr/>
        </p:nvSpPr>
        <p:spPr>
          <a:xfrm>
            <a:off x="8958523" y="5876264"/>
            <a:ext cx="1097865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Excitation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E621791-C117-E747-2209-9FA076771142}"/>
              </a:ext>
            </a:extLst>
          </p:cNvPr>
          <p:cNvCxnSpPr>
            <a:cxnSpLocks/>
          </p:cNvCxnSpPr>
          <p:nvPr/>
        </p:nvCxnSpPr>
        <p:spPr>
          <a:xfrm flipV="1">
            <a:off x="3552825" y="4010891"/>
            <a:ext cx="738620" cy="55338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6905959-8191-15CF-516A-477066CE62C1}"/>
              </a:ext>
            </a:extLst>
          </p:cNvPr>
          <p:cNvCxnSpPr>
            <a:cxnSpLocks/>
          </p:cNvCxnSpPr>
          <p:nvPr/>
        </p:nvCxnSpPr>
        <p:spPr>
          <a:xfrm flipV="1">
            <a:off x="9981742" y="5218552"/>
            <a:ext cx="1601262" cy="696473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32BE8E7-1FC9-68F4-617E-1BA816341921}"/>
              </a:ext>
            </a:extLst>
          </p:cNvPr>
          <p:cNvSpPr txBox="1"/>
          <p:nvPr/>
        </p:nvSpPr>
        <p:spPr>
          <a:xfrm>
            <a:off x="10193724" y="6225158"/>
            <a:ext cx="990336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Inhibitor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DDE73FF-C379-29E4-0F14-64A5A1C50957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10688892" y="5517573"/>
            <a:ext cx="777810" cy="707585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56EACB7-B4FC-6F18-E493-74E4B694E116}"/>
              </a:ext>
            </a:extLst>
          </p:cNvPr>
          <p:cNvSpPr txBox="1"/>
          <p:nvPr/>
        </p:nvSpPr>
        <p:spPr>
          <a:xfrm>
            <a:off x="7772957" y="1972259"/>
            <a:ext cx="274491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Reciprocal Inhibitory circuit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D9D5FC7-DC1C-35E2-722D-B594D245605E}"/>
              </a:ext>
            </a:extLst>
          </p:cNvPr>
          <p:cNvCxnSpPr>
            <a:cxnSpLocks/>
          </p:cNvCxnSpPr>
          <p:nvPr/>
        </p:nvCxnSpPr>
        <p:spPr>
          <a:xfrm>
            <a:off x="9289473" y="2347622"/>
            <a:ext cx="1600200" cy="112813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96E1F0F-35B3-65E1-67FA-11B299DF6F96}"/>
              </a:ext>
            </a:extLst>
          </p:cNvPr>
          <p:cNvSpPr txBox="1"/>
          <p:nvPr/>
        </p:nvSpPr>
        <p:spPr>
          <a:xfrm>
            <a:off x="6498823" y="2419825"/>
            <a:ext cx="566694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Play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C5D608F-D32B-6026-7E66-D7FEE3A344BE}"/>
              </a:ext>
            </a:extLst>
          </p:cNvPr>
          <p:cNvCxnSpPr>
            <a:cxnSpLocks/>
            <a:stCxn id="21" idx="0"/>
          </p:cNvCxnSpPr>
          <p:nvPr/>
        </p:nvCxnSpPr>
        <p:spPr>
          <a:xfrm flipH="1" flipV="1">
            <a:off x="6660979" y="2010491"/>
            <a:ext cx="121191" cy="409334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E3332C7-15D3-5664-0B67-E032A3626C8F}"/>
              </a:ext>
            </a:extLst>
          </p:cNvPr>
          <p:cNvSpPr txBox="1"/>
          <p:nvPr/>
        </p:nvSpPr>
        <p:spPr>
          <a:xfrm>
            <a:off x="2405591" y="2085163"/>
            <a:ext cx="2031262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Pacemaker neurons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38A3D91-21DE-14B6-1E5A-DB02E0CE3D9A}"/>
              </a:ext>
            </a:extLst>
          </p:cNvPr>
          <p:cNvCxnSpPr>
            <a:cxnSpLocks/>
          </p:cNvCxnSpPr>
          <p:nvPr/>
        </p:nvCxnSpPr>
        <p:spPr>
          <a:xfrm>
            <a:off x="3415056" y="2452304"/>
            <a:ext cx="1602479" cy="76380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6178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F25DB-3DBF-852E-2F2D-98E82B415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Sensory, Mouth, and Decorations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3AB722-8A29-78D4-A0BA-95BAA2D20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171" y="2031706"/>
            <a:ext cx="5385107" cy="40406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4ED470-8F65-AAB3-04D8-B0F308FF7DBF}"/>
              </a:ext>
            </a:extLst>
          </p:cNvPr>
          <p:cNvSpPr txBox="1"/>
          <p:nvPr/>
        </p:nvSpPr>
        <p:spPr>
          <a:xfrm>
            <a:off x="1392185" y="2997835"/>
            <a:ext cx="94666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Whisker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E054327-B888-A488-2E2A-FCFECEED8654}"/>
              </a:ext>
            </a:extLst>
          </p:cNvPr>
          <p:cNvCxnSpPr>
            <a:cxnSpLocks/>
          </p:cNvCxnSpPr>
          <p:nvPr/>
        </p:nvCxnSpPr>
        <p:spPr>
          <a:xfrm>
            <a:off x="2338854" y="3182501"/>
            <a:ext cx="613014" cy="308333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7F8ECF2-6EEA-7D34-DD33-98D49A8128C0}"/>
              </a:ext>
            </a:extLst>
          </p:cNvPr>
          <p:cNvSpPr txBox="1"/>
          <p:nvPr/>
        </p:nvSpPr>
        <p:spPr>
          <a:xfrm>
            <a:off x="2748989" y="2612133"/>
            <a:ext cx="824265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Mouth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5690302-39D1-DB19-8C6F-2A7204D49F58}"/>
              </a:ext>
            </a:extLst>
          </p:cNvPr>
          <p:cNvCxnSpPr>
            <a:cxnSpLocks/>
          </p:cNvCxnSpPr>
          <p:nvPr/>
        </p:nvCxnSpPr>
        <p:spPr>
          <a:xfrm>
            <a:off x="3076758" y="2981465"/>
            <a:ext cx="0" cy="830681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BAF8298-BBBC-7C4A-2DE9-3A6A05BD4FEE}"/>
              </a:ext>
            </a:extLst>
          </p:cNvPr>
          <p:cNvSpPr txBox="1"/>
          <p:nvPr/>
        </p:nvSpPr>
        <p:spPr>
          <a:xfrm>
            <a:off x="3753311" y="1598331"/>
            <a:ext cx="1789272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Whisker neuron</a:t>
            </a:r>
          </a:p>
          <a:p>
            <a:r>
              <a:rPr lang="en-US" dirty="0"/>
              <a:t>Inhibiting muscle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FB0E63C-5192-10FF-18F0-5AB40D570A57}"/>
              </a:ext>
            </a:extLst>
          </p:cNvPr>
          <p:cNvCxnSpPr>
            <a:cxnSpLocks/>
          </p:cNvCxnSpPr>
          <p:nvPr/>
        </p:nvCxnSpPr>
        <p:spPr>
          <a:xfrm>
            <a:off x="4646700" y="2244004"/>
            <a:ext cx="949170" cy="892002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CEF3E36-4D89-A0FE-E003-31C2493C1DC1}"/>
              </a:ext>
            </a:extLst>
          </p:cNvPr>
          <p:cNvCxnSpPr>
            <a:cxnSpLocks/>
          </p:cNvCxnSpPr>
          <p:nvPr/>
        </p:nvCxnSpPr>
        <p:spPr>
          <a:xfrm flipH="1">
            <a:off x="4420036" y="2228189"/>
            <a:ext cx="230530" cy="1108478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1B3C91DD-255F-E815-6621-86A9CF2B4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733" y="2051479"/>
            <a:ext cx="5410040" cy="4020910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6F5195A-6827-A79A-AA69-C9A191EB5227}"/>
              </a:ext>
            </a:extLst>
          </p:cNvPr>
          <p:cNvCxnSpPr>
            <a:cxnSpLocks/>
          </p:cNvCxnSpPr>
          <p:nvPr/>
        </p:nvCxnSpPr>
        <p:spPr>
          <a:xfrm>
            <a:off x="7565485" y="4685907"/>
            <a:ext cx="1591394" cy="1006555"/>
          </a:xfrm>
          <a:prstGeom prst="straightConnector1">
            <a:avLst/>
          </a:prstGeom>
          <a:ln w="38100">
            <a:solidFill>
              <a:srgbClr val="FFFF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4659FED-3E2E-7165-D662-432DE9296E54}"/>
              </a:ext>
            </a:extLst>
          </p:cNvPr>
          <p:cNvSpPr txBox="1"/>
          <p:nvPr/>
        </p:nvSpPr>
        <p:spPr>
          <a:xfrm>
            <a:off x="7949049" y="4967406"/>
            <a:ext cx="660758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Fiber</a:t>
            </a:r>
          </a:p>
        </p:txBody>
      </p:sp>
    </p:spTree>
    <p:extLst>
      <p:ext uri="{BB962C8B-B14F-4D97-AF65-F5344CB8AC3E}">
        <p14:creationId xmlns:p14="http://schemas.microsoft.com/office/powerpoint/2010/main" val="4201020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64</Words>
  <Application>Microsoft Office PowerPoint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https://crescentloom.com/game</vt:lpstr>
      <vt:lpstr>Create a creature</vt:lpstr>
      <vt:lpstr>Add muscles</vt:lpstr>
      <vt:lpstr>Enter Brain and Add Neurons</vt:lpstr>
      <vt:lpstr>Create Excitatory and Inhibitory Connections</vt:lpstr>
      <vt:lpstr>Sensory, Mouth, and Decorations</vt:lpstr>
    </vt:vector>
  </TitlesOfParts>
  <Company>California State University Fresno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https://crescentloom.com/game</dc:title>
  <dc:creator>Martin Shapiro</dc:creator>
  <cp:lastModifiedBy>Martin Shapiro</cp:lastModifiedBy>
  <cp:revision>4</cp:revision>
  <dcterms:created xsi:type="dcterms:W3CDTF">2023-11-07T15:21:01Z</dcterms:created>
  <dcterms:modified xsi:type="dcterms:W3CDTF">2023-12-27T23:21:28Z</dcterms:modified>
</cp:coreProperties>
</file>